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1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235879-AC88-4AB0-A137-2E2B2E63D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A034FC1-753F-45D1-AD79-E0748EB4A7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CDAFD8-0CAC-4B26-AA2F-12E38DD62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DD06-A60C-4E2A-B8F0-C1C91914B261}" type="datetimeFigureOut">
              <a:rPr lang="de-DE" smtClean="0"/>
              <a:t>09.09.2017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AAB30B-D114-4B3F-9FA7-3E965B6D2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A8ACA3-F31D-421C-8E61-9405FE40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CB68-EF68-4683-83FF-3F77A78E4F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64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3F9BF-9F7F-45FC-AFE8-F3F6E55AA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82FD67B-8551-4226-864D-87F4E0554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91DB44-4EF8-45E7-8C38-C403DDEAB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DD06-A60C-4E2A-B8F0-C1C91914B261}" type="datetimeFigureOut">
              <a:rPr lang="de-DE" smtClean="0"/>
              <a:t>09.09.2017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2360EA-60E6-49D9-938E-8C8AE2D63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26CBB8-2DF3-47DD-8E74-9E41DF182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CB68-EF68-4683-83FF-3F77A78E4F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54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7CEEBDD-3608-4339-934D-4EDFB30C81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74D560C-C244-48C8-BEBF-42C65F4F3D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01BFFD-0DE2-4955-8D6D-991546F9F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DD06-A60C-4E2A-B8F0-C1C91914B261}" type="datetimeFigureOut">
              <a:rPr lang="de-DE" smtClean="0"/>
              <a:t>09.09.2017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7CB3C1-DA5F-4625-800F-A117A660B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BC0B72-86AF-45E7-A7C6-498DE5D42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CB68-EF68-4683-83FF-3F77A78E4F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18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EC2EAF-FEC2-4D17-AC2C-04A013DB4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A6A958-EA9B-491A-972F-998FCEF5E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824106-38BE-4481-B997-C2E31D48A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DD06-A60C-4E2A-B8F0-C1C91914B261}" type="datetimeFigureOut">
              <a:rPr lang="de-DE" smtClean="0"/>
              <a:t>09.09.2017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4FC0F0-F05E-4D21-9EB7-6B402D15F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111B6A-E9FA-4A99-AF66-ADCB9A3B6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CB68-EF68-4683-83FF-3F77A78E4F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58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81C10-2EFB-43E9-8EC2-369AB7533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AF5F93-BF36-4A4A-8B7E-8D8E0F4C2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02C1CD-44FB-4CA5-91E0-ED4CAF16A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DD06-A60C-4E2A-B8F0-C1C91914B261}" type="datetimeFigureOut">
              <a:rPr lang="de-DE" smtClean="0"/>
              <a:t>09.09.2017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31023F-8E8D-4FD7-BBBE-DBC186AD5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A32081-2182-4463-B73C-1BF478112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CB68-EF68-4683-83FF-3F77A78E4F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89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4381D5-5818-46F9-BA9C-7BDC31631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CEE32C-869F-4D85-9CB6-933A8D9B9D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82A74EF-E7B2-41F2-8B25-C43AC7CA9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435A010-96F1-433F-978B-4F455888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DD06-A60C-4E2A-B8F0-C1C91914B261}" type="datetimeFigureOut">
              <a:rPr lang="de-DE" smtClean="0"/>
              <a:t>09.09.2017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00D3BE8-EF5E-41DD-B560-D737A6EC4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DE7E67-037C-4EAD-9C39-15C8C5AA0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CB68-EF68-4683-83FF-3F77A78E4F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531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8D413E-EA50-414B-9EF5-6DF30EAD8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2E929A-1123-4BB6-986D-07D4ACF3C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4763E9-60E8-4B9B-BE8B-5C34FC1D4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DB6E431-3C1F-4DFF-8487-ACA1C19E2C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6A5960B-40BD-4A78-9DE1-822FE1ABA1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4868F49-9AAC-4D3A-92CE-53073D5A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DD06-A60C-4E2A-B8F0-C1C91914B261}" type="datetimeFigureOut">
              <a:rPr lang="de-DE" smtClean="0"/>
              <a:t>09.09.2017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FB80C42-C3C3-4869-A991-FAC689999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DC7C278-E51A-4FF1-B1B1-99C8C0CD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CB68-EF68-4683-83FF-3F77A78E4F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732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F9D35D-4A1A-40CC-A121-5A2990154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0C4E27D-0F47-4F70-B127-6EF99480E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DD06-A60C-4E2A-B8F0-C1C91914B261}" type="datetimeFigureOut">
              <a:rPr lang="de-DE" smtClean="0"/>
              <a:t>09.09.2017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B606C6-8555-4650-9D9C-8C25A661A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D7A3F8-BAF4-483F-8A99-B999FE6CA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CB68-EF68-4683-83FF-3F77A78E4F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359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A32AD62-0BF6-49F2-878B-A3D8D73D5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DD06-A60C-4E2A-B8F0-C1C91914B261}" type="datetimeFigureOut">
              <a:rPr lang="de-DE" smtClean="0"/>
              <a:t>09.09.2017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2F0216B-35E2-4AA0-AB95-B3C4B0CE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36834E-9B5C-4CAE-9CE3-8C56A1387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CB68-EF68-4683-83FF-3F77A78E4F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368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17CC-759E-4077-95EB-0609E682A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57568F-C1D0-443D-900D-891F88E8A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9C2DC57-CCFB-4B17-8C59-02C0B495B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1391DB-BD0D-42B5-B11C-DF509C818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DD06-A60C-4E2A-B8F0-C1C91914B261}" type="datetimeFigureOut">
              <a:rPr lang="de-DE" smtClean="0"/>
              <a:t>09.09.2017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1ADE52F-B365-429A-A749-208254AB9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CC807E-3D27-40AF-A0DB-5AD207A08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CB68-EF68-4683-83FF-3F77A78E4F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66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8E0783-622E-4C85-B491-8DF617594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5926AEA-EF4F-4BF8-821A-EDCB0FFE2A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6217778-1615-457F-83B8-577B1EF51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EDE61E5-2119-4611-A0BE-2BB4CAA9A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DD06-A60C-4E2A-B8F0-C1C91914B261}" type="datetimeFigureOut">
              <a:rPr lang="de-DE" smtClean="0"/>
              <a:t>09.09.2017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F4F43E-7855-4756-957C-7987E66D2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86ADB4-AA8E-4AA6-BB17-07EA0B9E4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CB68-EF68-4683-83FF-3F77A78E4F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79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79C79F6-3AB2-4456-BB70-421A9699A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5C81C2-0AA1-423D-A530-1AA104F1F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F8D031-C3BC-4917-8612-3F957A0248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EDD06-A60C-4E2A-B8F0-C1C91914B261}" type="datetimeFigureOut">
              <a:rPr lang="de-DE" smtClean="0"/>
              <a:t>09.09.2017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22D85E-7BF7-4C88-88FD-38AEEA347D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D3ECE5-586C-4706-A944-32C0E065C8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6CB68-EF68-4683-83FF-3F77A78E4F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02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6F447868-2CA3-4F97-A09A-26D8552BD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900" y="1501950"/>
            <a:ext cx="6134100" cy="36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346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Gartenmann Werner</dc:creator>
  <cp:lastModifiedBy>Gartenmann Werner</cp:lastModifiedBy>
  <cp:revision>2</cp:revision>
  <dcterms:created xsi:type="dcterms:W3CDTF">2017-09-09T06:01:13Z</dcterms:created>
  <dcterms:modified xsi:type="dcterms:W3CDTF">2017-09-09T06:08:08Z</dcterms:modified>
</cp:coreProperties>
</file>